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4" r:id="rId13"/>
    <p:sldId id="265" r:id="rId14"/>
  </p:sldIdLst>
  <p:sldSz cx="12192000" cy="6858000"/>
  <p:notesSz cx="7010400" cy="92360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491018" cy="1646302"/>
          </a:xfrm>
        </p:spPr>
        <p:txBody>
          <a:bodyPr/>
          <a:lstStyle/>
          <a:p>
            <a:pPr algn="ctr"/>
            <a:r>
              <a:rPr lang="en-US" dirty="0"/>
              <a:t>Patient Information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7200" dirty="0"/>
              <a:t>By SQL-Injectors</a:t>
            </a:r>
          </a:p>
          <a:p>
            <a:r>
              <a:rPr lang="en-US" sz="7200" dirty="0"/>
              <a:t>Group No-9</a:t>
            </a:r>
          </a:p>
          <a:p>
            <a:r>
              <a:rPr lang="en-US" sz="7200" dirty="0"/>
              <a:t>Prof: Vincent R Lattuada</a:t>
            </a:r>
          </a:p>
          <a:p>
            <a:r>
              <a:rPr lang="en-US" sz="7200" dirty="0"/>
              <a:t>Subject: Data Management &amp; Database Design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866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Patient Record for Out-Patient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91" y="1498061"/>
            <a:ext cx="8634585" cy="4202348"/>
          </a:xfrm>
        </p:spPr>
      </p:pic>
    </p:spTree>
    <p:extLst>
      <p:ext uri="{BB962C8B-B14F-4D97-AF65-F5344CB8AC3E}">
        <p14:creationId xmlns:p14="http://schemas.microsoft.com/office/powerpoint/2010/main" val="102887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Edit/Update Information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375103"/>
            <a:ext cx="8097015" cy="4414004"/>
          </a:xfrm>
        </p:spPr>
      </p:pic>
    </p:spTree>
    <p:extLst>
      <p:ext uri="{BB962C8B-B14F-4D97-AF65-F5344CB8AC3E}">
        <p14:creationId xmlns:p14="http://schemas.microsoft.com/office/powerpoint/2010/main" val="414963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Record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90" y="1270000"/>
            <a:ext cx="8233703" cy="4446689"/>
          </a:xfrm>
        </p:spPr>
      </p:pic>
    </p:spTree>
    <p:extLst>
      <p:ext uri="{BB962C8B-B14F-4D97-AF65-F5344CB8AC3E}">
        <p14:creationId xmlns:p14="http://schemas.microsoft.com/office/powerpoint/2010/main" val="422693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08" y="1288632"/>
            <a:ext cx="2527230" cy="25272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5522" y="1995854"/>
            <a:ext cx="6374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32733" y="4714361"/>
            <a:ext cx="2567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By-SQL INJECTORS</a:t>
            </a:r>
          </a:p>
          <a:p>
            <a:r>
              <a:rPr lang="en-US" dirty="0"/>
              <a:t>Group-09</a:t>
            </a:r>
          </a:p>
        </p:txBody>
      </p:sp>
    </p:spTree>
    <p:extLst>
      <p:ext uri="{BB962C8B-B14F-4D97-AF65-F5344CB8AC3E}">
        <p14:creationId xmlns:p14="http://schemas.microsoft.com/office/powerpoint/2010/main" val="81105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658" y="2477310"/>
            <a:ext cx="8596668" cy="1320800"/>
          </a:xfrm>
        </p:spPr>
        <p:txBody>
          <a:bodyPr/>
          <a:lstStyle/>
          <a:p>
            <a:r>
              <a:rPr lang="en-US" dirty="0"/>
              <a:t>Toad Model For Patient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39264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2" y="787939"/>
            <a:ext cx="9602946" cy="47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5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73413"/>
            <a:ext cx="8596668" cy="1320800"/>
          </a:xfrm>
        </p:spPr>
        <p:txBody>
          <a:bodyPr/>
          <a:lstStyle/>
          <a:p>
            <a:r>
              <a:rPr lang="en-US" dirty="0"/>
              <a:t>Home-Page for The Grey –Sloane Memorial Hospital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138" y="1678736"/>
            <a:ext cx="8553864" cy="4363289"/>
          </a:xfrm>
        </p:spPr>
      </p:pic>
    </p:spTree>
    <p:extLst>
      <p:ext uri="{BB962C8B-B14F-4D97-AF65-F5344CB8AC3E}">
        <p14:creationId xmlns:p14="http://schemas.microsoft.com/office/powerpoint/2010/main" val="100642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Information: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75" y="1770434"/>
            <a:ext cx="8363140" cy="4271591"/>
          </a:xfrm>
        </p:spPr>
      </p:pic>
    </p:spTree>
    <p:extLst>
      <p:ext uri="{BB962C8B-B14F-4D97-AF65-F5344CB8AC3E}">
        <p14:creationId xmlns:p14="http://schemas.microsoft.com/office/powerpoint/2010/main" val="36911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Registration Form: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63055"/>
            <a:ext cx="7966953" cy="4747063"/>
          </a:xfrm>
        </p:spPr>
      </p:pic>
    </p:spTree>
    <p:extLst>
      <p:ext uri="{BB962C8B-B14F-4D97-AF65-F5344CB8AC3E}">
        <p14:creationId xmlns:p14="http://schemas.microsoft.com/office/powerpoint/2010/main" val="257909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Add/View Vital Sign Information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05" y="1536970"/>
            <a:ext cx="8946170" cy="3721269"/>
          </a:xfrm>
        </p:spPr>
      </p:pic>
    </p:spTree>
    <p:extLst>
      <p:ext uri="{BB962C8B-B14F-4D97-AF65-F5344CB8AC3E}">
        <p14:creationId xmlns:p14="http://schemas.microsoft.com/office/powerpoint/2010/main" val="39776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Add/View Vital Sign Information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51" y="1420238"/>
            <a:ext cx="8190689" cy="4621787"/>
          </a:xfrm>
        </p:spPr>
      </p:pic>
    </p:spTree>
    <p:extLst>
      <p:ext uri="{BB962C8B-B14F-4D97-AF65-F5344CB8AC3E}">
        <p14:creationId xmlns:p14="http://schemas.microsoft.com/office/powerpoint/2010/main" val="21737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Patient Record for In-Patient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9149"/>
            <a:ext cx="8495962" cy="4244485"/>
          </a:xfrm>
        </p:spPr>
      </p:pic>
    </p:spTree>
    <p:extLst>
      <p:ext uri="{BB962C8B-B14F-4D97-AF65-F5344CB8AC3E}">
        <p14:creationId xmlns:p14="http://schemas.microsoft.com/office/powerpoint/2010/main" val="7970244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486</TotalTime>
  <Words>68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Patient Information System</vt:lpstr>
      <vt:lpstr>Toad Model For Patient Information</vt:lpstr>
      <vt:lpstr>PowerPoint Presentation</vt:lpstr>
      <vt:lpstr>Home-Page for The Grey –Sloane Memorial Hospital</vt:lpstr>
      <vt:lpstr>Patient Information:</vt:lpstr>
      <vt:lpstr>Patient Registration Form:</vt:lpstr>
      <vt:lpstr>Add/View Vital Sign Information</vt:lpstr>
      <vt:lpstr>Add/View Vital Sign Information</vt:lpstr>
      <vt:lpstr>View Patient Record for In-Patient</vt:lpstr>
      <vt:lpstr>View Patient Record for Out-Patient</vt:lpstr>
      <vt:lpstr>Edit/Update Information </vt:lpstr>
      <vt:lpstr>Delete a Record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Information System</dc:title>
  <dc:creator>Anita Mohandas</dc:creator>
  <cp:lastModifiedBy>Anita Mohandas</cp:lastModifiedBy>
  <cp:revision>16</cp:revision>
  <cp:lastPrinted>2016-04-22T20:23:45Z</cp:lastPrinted>
  <dcterms:created xsi:type="dcterms:W3CDTF">2016-04-22T00:42:36Z</dcterms:created>
  <dcterms:modified xsi:type="dcterms:W3CDTF">2016-04-22T23:43:13Z</dcterms:modified>
</cp:coreProperties>
</file>